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notesMasterIdLst>
    <p:notesMasterId r:id="rId6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15 years.
- Programming in general for 20.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of the args are pulled from the *.component.yml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That changed with SDC and is facilitied by the Storybook module.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a bit backwards to me.
Whilst theoretically possible, no SDC is an island. You will find that Drupal has injected some markup or styles into your theme.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65</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2025-11-01T19:59:23Z</dcterms:created>
  <dcterms:modified xsi:type="dcterms:W3CDTF">2025-11-01T19:59:23Z</dcterms:modified>
</cp:coreProperties>
</file>